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0"/>
  </p:notesMasterIdLst>
  <p:sldIdLst>
    <p:sldId id="265" r:id="rId2"/>
    <p:sldId id="267" r:id="rId3"/>
    <p:sldId id="268" r:id="rId4"/>
    <p:sldId id="269" r:id="rId5"/>
    <p:sldId id="272" r:id="rId6"/>
    <p:sldId id="274" r:id="rId7"/>
    <p:sldId id="263" r:id="rId8"/>
    <p:sldId id="27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6"/>
    <p:restoredTop sz="94722"/>
  </p:normalViewPr>
  <p:slideViewPr>
    <p:cSldViewPr snapToGrid="0">
      <p:cViewPr varScale="1">
        <p:scale>
          <a:sx n="110" d="100"/>
          <a:sy n="110" d="100"/>
        </p:scale>
        <p:origin x="200" y="896"/>
      </p:cViewPr>
      <p:guideLst/>
    </p:cSldViewPr>
  </p:slideViewPr>
  <p:outlineViewPr>
    <p:cViewPr>
      <p:scale>
        <a:sx n="33" d="100"/>
        <a:sy n="33" d="100"/>
      </p:scale>
      <p:origin x="0" y="-36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0A730-CE6B-1545-A3E6-3FE369136FC5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7CBD9-6DFD-D542-A489-1D4051A12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4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7CBD9-6DFD-D542-A489-1D4051A12C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2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7CBD9-6DFD-D542-A489-1D4051A12C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96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5DDEE-60C2-4731-95A3-750E8733F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9ABB9-F9C5-83A5-B781-5241DF842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54EF0-7338-58CF-B8CB-982F0B1F3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69027-C83A-A17C-9926-4B996CDB4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7CBD9-6DFD-D542-A489-1D4051A12C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93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8904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3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010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1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65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1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0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5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6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5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4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3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8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6DD5C-CB0C-0244-8902-8D2CE28ECCE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4A565CF-FC30-5E4A-83F8-2B16AB627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996D02-93C1-1AB4-E940-E9F4C1C5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D116CAA-260D-96B1-B375-FB87C16A5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991" y="5006311"/>
            <a:ext cx="8980785" cy="1242089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Group1:- Himanshu Bharati, Jaival Patel, Shalini S</a:t>
            </a:r>
          </a:p>
          <a:p>
            <a:pPr algn="l"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DSA Project - Term_1(Qt1)</a:t>
            </a:r>
          </a:p>
          <a:p>
            <a:pPr algn="l">
              <a:lnSpc>
                <a:spcPct val="90000"/>
              </a:lnSpc>
            </a:pP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Jio Institute, PG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 AI-DS Co ‘26</a:t>
            </a:r>
          </a:p>
          <a:p>
            <a:pPr algn="ctr">
              <a:lnSpc>
                <a:spcPct val="90000"/>
              </a:lnSpc>
            </a:pPr>
            <a:endParaRPr lang="en-US" sz="2000" b="1" i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8DE35-B8CE-2F1B-0284-03B71862DC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50082" y="25845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73300-177B-1CC2-0D11-788A208BB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221" y="1282149"/>
            <a:ext cx="5117153" cy="2712836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5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 SORT VISUALIZATION – MIN &amp; MAX HEAP</a:t>
            </a:r>
          </a:p>
        </p:txBody>
      </p:sp>
      <p:pic>
        <p:nvPicPr>
          <p:cNvPr id="6" name="Graphic 5" descr="Sort with solid fill">
            <a:extLst>
              <a:ext uri="{FF2B5EF4-FFF2-40B4-BE49-F238E27FC236}">
                <a16:creationId xmlns:a16="http://schemas.microsoft.com/office/drawing/2014/main" id="{C858CE98-83EA-6B44-E41D-2F0E08E5E6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0560" y="1851689"/>
            <a:ext cx="1649896" cy="1649896"/>
          </a:xfrm>
          <a:prstGeom prst="rect">
            <a:avLst/>
          </a:prstGeom>
        </p:spPr>
      </p:pic>
      <p:pic>
        <p:nvPicPr>
          <p:cNvPr id="4" name="Graphic 3" descr="Sort with solid fill">
            <a:extLst>
              <a:ext uri="{FF2B5EF4-FFF2-40B4-BE49-F238E27FC236}">
                <a16:creationId xmlns:a16="http://schemas.microsoft.com/office/drawing/2014/main" id="{E30C6856-45B1-5956-3F57-79D6AE8AA9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226" y="2312822"/>
            <a:ext cx="1649896" cy="16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4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EBA71-04F6-FAEE-404A-5431AD2D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C63297-8B21-978E-D9D1-5E12725F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-US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A190-DAE9-00F8-E098-1D596BBDA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8" y="1628001"/>
            <a:ext cx="8419313" cy="420438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This project presents an interactive and educational Heap Sort Visualizer built using Python and </a:t>
            </a:r>
            <a:r>
              <a:rPr lang="en-IN" dirty="0" err="1"/>
              <a:t>Streamlit</a:t>
            </a:r>
            <a:r>
              <a:rPr lang="en-IN" dirty="0"/>
              <a:t>. The tool focuses exclusively on two variants of heap sort—</a:t>
            </a:r>
            <a:r>
              <a:rPr lang="en-IN" b="1" dirty="0"/>
              <a:t>Min Heap and Max Heap</a:t>
            </a:r>
            <a:r>
              <a:rPr lang="en-IN" dirty="0"/>
              <a:t>—offering a hands-on way to observe the internal workings of each algorithm. Users can input their own data or generate random arrays (</a:t>
            </a:r>
            <a:r>
              <a:rPr lang="en-IN" b="1" dirty="0"/>
              <a:t>up to 400 elements</a:t>
            </a:r>
            <a:r>
              <a:rPr lang="en-IN" dirty="0"/>
              <a:t>) and control the speed of the sorting process with a real-time visualization of both the bar graph representation and the binary heap tree. The visualization highlights element swaps dynamically, enabling clear understanding of the sorting mechanics.</a:t>
            </a:r>
          </a:p>
          <a:p>
            <a:r>
              <a:rPr lang="en-IN" dirty="0"/>
              <a:t>Beyond visual appeal, the tool provides operational insights by tracking the number of comparisons and swaps, enhancing its use as a learning aid for algorithm analysis. A binary tree is rendered in parallel with the sort, and dynamically updates to reflect the current state of the heap, with swapped nodes </a:t>
            </a:r>
            <a:r>
              <a:rPr lang="en-IN" dirty="0" err="1"/>
              <a:t>colored</a:t>
            </a:r>
            <a:r>
              <a:rPr lang="en-IN" dirty="0"/>
              <a:t> distinctly. This dual-mode visualization—graphical and structural—makes the sorting process transparent and intuitive for learners and instructors alike.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812F9-4991-D806-1572-26EC448C9F7C}"/>
              </a:ext>
            </a:extLst>
          </p:cNvPr>
          <p:cNvSpPr txBox="1"/>
          <p:nvPr/>
        </p:nvSpPr>
        <p:spPr>
          <a:xfrm>
            <a:off x="677334" y="240268"/>
            <a:ext cx="289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HEAP SORT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79754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5267D-BC06-A18C-569F-10FBBB5B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62404D-341A-6AD8-947D-280D9F71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-US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 STACK AND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7E9E7-5BA0-F5B6-AE0C-BCF3DA12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9" y="1628002"/>
            <a:ext cx="8882435" cy="429088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dirty="0"/>
              <a:t>🧰 </a:t>
            </a:r>
            <a:r>
              <a:rPr lang="en-IN" b="1" dirty="0"/>
              <a:t>Tech Stack</a:t>
            </a:r>
          </a:p>
          <a:p>
            <a:r>
              <a:rPr lang="en-IN" b="1" dirty="0"/>
              <a:t>Python</a:t>
            </a:r>
            <a:r>
              <a:rPr lang="en-IN" dirty="0"/>
              <a:t> – Core programming language used for logic and implementation</a:t>
            </a:r>
          </a:p>
          <a:p>
            <a:r>
              <a:rPr lang="en-IN" b="1" dirty="0" err="1"/>
              <a:t>Streamlit</a:t>
            </a:r>
            <a:r>
              <a:rPr lang="en-IN" dirty="0"/>
              <a:t> – Framework used to create the interactive web-based UI</a:t>
            </a:r>
          </a:p>
          <a:p>
            <a:r>
              <a:rPr lang="en-IN" b="1" dirty="0"/>
              <a:t>Matplotlib</a:t>
            </a:r>
            <a:r>
              <a:rPr lang="en-IN" dirty="0"/>
              <a:t> – Used for plotting the real-time sorting bar charts</a:t>
            </a:r>
          </a:p>
          <a:p>
            <a:r>
              <a:rPr lang="en-IN" b="1" dirty="0" err="1"/>
              <a:t>NetworkX</a:t>
            </a:r>
            <a:r>
              <a:rPr lang="en-IN" dirty="0"/>
              <a:t> – Used to dynamically generate and visualize the heap tree as a binary tree</a:t>
            </a:r>
          </a:p>
          <a:p>
            <a:r>
              <a:rPr lang="en-IN" b="1" dirty="0"/>
              <a:t>NumPy</a:t>
            </a:r>
            <a:r>
              <a:rPr lang="en-IN" dirty="0"/>
              <a:t> – For efficient numerical operations and array handling</a:t>
            </a:r>
          </a:p>
          <a:p>
            <a:pPr marL="0" indent="0">
              <a:buNone/>
            </a:pPr>
            <a:r>
              <a:rPr lang="en-IN" b="1" dirty="0"/>
              <a:t>📘 Concepts Used</a:t>
            </a:r>
          </a:p>
          <a:p>
            <a:r>
              <a:rPr lang="en-IN" b="1" dirty="0"/>
              <a:t>Heap Data Structure</a:t>
            </a:r>
            <a:r>
              <a:rPr lang="en-IN" dirty="0"/>
              <a:t> – Implementation and visualization of both Min Heap and Max Heap</a:t>
            </a:r>
          </a:p>
          <a:p>
            <a:r>
              <a:rPr lang="en-IN" b="1" dirty="0"/>
              <a:t>Heap Sort Algorithm</a:t>
            </a:r>
            <a:r>
              <a:rPr lang="en-IN" dirty="0"/>
              <a:t> – Step-by-step generator-based execution of the sorting process</a:t>
            </a:r>
          </a:p>
          <a:p>
            <a:r>
              <a:rPr lang="en-IN" b="1" dirty="0"/>
              <a:t>Binary Tree Representation</a:t>
            </a:r>
            <a:r>
              <a:rPr lang="en-IN" dirty="0"/>
              <a:t> – Structural layout of the heap using directed graphs</a:t>
            </a:r>
          </a:p>
          <a:p>
            <a:r>
              <a:rPr lang="en-IN" b="1" dirty="0"/>
              <a:t>Sorting Operation Tracking</a:t>
            </a:r>
            <a:r>
              <a:rPr lang="en-IN" dirty="0"/>
              <a:t> – Real-time counting and display of swaps and comparisons</a:t>
            </a:r>
          </a:p>
          <a:p>
            <a:r>
              <a:rPr lang="en-IN" b="1" dirty="0"/>
              <a:t>Dynamic UI Interaction</a:t>
            </a:r>
            <a:r>
              <a:rPr lang="en-IN" dirty="0"/>
              <a:t> – Speed control, input type handling, and visual updates via </a:t>
            </a:r>
            <a:r>
              <a:rPr lang="en-IN" dirty="0" err="1"/>
              <a:t>Streamlit</a:t>
            </a:r>
            <a:r>
              <a:rPr lang="en-IN" dirty="0"/>
              <a:t> widgets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CCA2C-1CD3-9AEE-E9CA-7D311C439183}"/>
              </a:ext>
            </a:extLst>
          </p:cNvPr>
          <p:cNvSpPr txBox="1"/>
          <p:nvPr/>
        </p:nvSpPr>
        <p:spPr>
          <a:xfrm>
            <a:off x="677334" y="240268"/>
            <a:ext cx="289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HEAP SORT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52310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BA674-A0B1-6EAE-AEBF-F25061EA3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F3658-7B6B-53A3-A98B-F0BA8E41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-US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70A9F-DBE4-E320-FECA-207A3017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3090" y="1797228"/>
            <a:ext cx="7614034" cy="4121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01945-6DD4-33A5-33A9-CE4418D7F675}"/>
              </a:ext>
            </a:extLst>
          </p:cNvPr>
          <p:cNvSpPr txBox="1"/>
          <p:nvPr/>
        </p:nvSpPr>
        <p:spPr>
          <a:xfrm>
            <a:off x="677334" y="1236118"/>
            <a:ext cx="651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Below is a screenshot visualization of the application output.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2D4D8-0642-33DC-963E-B1F483937739}"/>
              </a:ext>
            </a:extLst>
          </p:cNvPr>
          <p:cNvSpPr txBox="1"/>
          <p:nvPr/>
        </p:nvSpPr>
        <p:spPr>
          <a:xfrm>
            <a:off x="677334" y="240268"/>
            <a:ext cx="289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HEAP SORT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CCA18C-48A2-2137-E249-89FCACEA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911621"/>
            <a:ext cx="4347249" cy="2198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29D076-713E-652D-4B24-5B357F88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704"/>
          <a:stretch>
            <a:fillRect/>
          </a:stretch>
        </p:blipFill>
        <p:spPr>
          <a:xfrm>
            <a:off x="5310909" y="1911621"/>
            <a:ext cx="4045527" cy="2198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3D5A7-14C7-9BF5-EB87-7BD4B8EA1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234794"/>
            <a:ext cx="4347249" cy="2354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B1D5D-EF33-2C8E-2AF7-AE008804C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909" y="4234794"/>
            <a:ext cx="4045527" cy="235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8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B892-3030-8E67-3D0B-43F0D00B0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F0F7B7-AD42-3C29-6AC8-A4A9226C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-US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7814D-F40E-DCF4-34BA-2E46E7307D78}"/>
              </a:ext>
            </a:extLst>
          </p:cNvPr>
          <p:cNvSpPr txBox="1"/>
          <p:nvPr/>
        </p:nvSpPr>
        <p:spPr>
          <a:xfrm>
            <a:off x="677334" y="1285103"/>
            <a:ext cx="7361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Please click the below video to view the working of the application.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A375E1-873D-8499-185B-195FA20E83FE}"/>
              </a:ext>
            </a:extLst>
          </p:cNvPr>
          <p:cNvSpPr txBox="1"/>
          <p:nvPr/>
        </p:nvSpPr>
        <p:spPr>
          <a:xfrm>
            <a:off x="677334" y="240268"/>
            <a:ext cx="289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HEAP SORT VISUALIZATION</a:t>
            </a:r>
          </a:p>
        </p:txBody>
      </p:sp>
      <p:pic>
        <p:nvPicPr>
          <p:cNvPr id="2" name="DSA Project">
            <a:hlinkClick r:id="" action="ppaction://media"/>
            <a:extLst>
              <a:ext uri="{FF2B5EF4-FFF2-40B4-BE49-F238E27FC236}">
                <a16:creationId xmlns:a16="http://schemas.microsoft.com/office/drawing/2014/main" id="{513BCCB2-7552-0F22-3AC6-3B6FC6D988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334" y="1654435"/>
            <a:ext cx="8596668" cy="48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03419-D4D9-CD17-8CF4-FC316ACE7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5780D3-1110-7846-36C2-913A610E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-US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242D-4B2D-A5B5-43CF-F9112514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4435"/>
            <a:ext cx="9820453" cy="397717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/>
              <a:t>Additional sorting algorithms can be visualized in a similar pattern.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Binary tree visualization can be modified to accommodate a large number of input elements.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Futuristic application for our project will be deploying the application for Ed-Tech space where this application could serve as a learning tool for students/enthusiasts.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F0834-BC07-6FA3-CBC4-B9C25084A906}"/>
              </a:ext>
            </a:extLst>
          </p:cNvPr>
          <p:cNvSpPr txBox="1"/>
          <p:nvPr/>
        </p:nvSpPr>
        <p:spPr>
          <a:xfrm>
            <a:off x="677334" y="240268"/>
            <a:ext cx="289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HEAP SORT VISUALIZATION</a:t>
            </a:r>
          </a:p>
        </p:txBody>
      </p:sp>
    </p:spTree>
    <p:extLst>
      <p:ext uri="{BB962C8B-B14F-4D97-AF65-F5344CB8AC3E}">
        <p14:creationId xmlns:p14="http://schemas.microsoft.com/office/powerpoint/2010/main" val="53882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A3B01-A4C3-3787-E897-E301612A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b="1" dirty="0"/>
              <a:t>      Any Questions?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08965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C49F9-A90A-0929-3AFD-73846A93D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EC775-F78C-F27B-43C3-06150E48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b="1" dirty="0"/>
              <a:t>      </a:t>
            </a:r>
            <a:r>
              <a:rPr lang="en-US" sz="5400" b="1" dirty="0"/>
              <a:t>THANK YOU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915295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3628</TotalTime>
  <Words>453</Words>
  <Application>Microsoft Macintosh PowerPoint</Application>
  <PresentationFormat>Widescreen</PresentationFormat>
  <Paragraphs>43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Trebuchet MS</vt:lpstr>
      <vt:lpstr>Wingdings</vt:lpstr>
      <vt:lpstr>Wingdings 3</vt:lpstr>
      <vt:lpstr>Facet</vt:lpstr>
      <vt:lpstr>HEAP SORT VISUALIZATION – MIN &amp; MAX HEAP</vt:lpstr>
      <vt:lpstr>PROJECT SYNOPSIS</vt:lpstr>
      <vt:lpstr>TECH STACK AND CONCEPTS</vt:lpstr>
      <vt:lpstr>Application – </vt:lpstr>
      <vt:lpstr>DEMO</vt:lpstr>
      <vt:lpstr>FUTURE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Shalini Saravanan</dc:creator>
  <cp:lastModifiedBy>Shalini Saravanan</cp:lastModifiedBy>
  <cp:revision>16</cp:revision>
  <cp:lastPrinted>2025-04-26T18:03:35Z</cp:lastPrinted>
  <dcterms:created xsi:type="dcterms:W3CDTF">2025-04-25T07:39:53Z</dcterms:created>
  <dcterms:modified xsi:type="dcterms:W3CDTF">2025-05-28T18:05:13Z</dcterms:modified>
</cp:coreProperties>
</file>